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B530-3BCB-6E55-19C0-9B6B134E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35E03A-96F3-FC8A-DA56-B14C48D9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181D-5AF2-478F-99A1-C839334E4E7E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789B9-2841-9634-4308-6A066B32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CF739-7C3E-4555-52BD-4BBFB21A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FE90-5D08-414D-92AE-C89A3D386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4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0FF40-A10D-6F33-275E-C92AEB209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82199-0AB4-7B21-A120-DED16FA72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DE9B8-6A8F-DF8A-0584-5EA7FFE15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2181D-5AF2-478F-99A1-C839334E4E7E}" type="datetimeFigureOut">
              <a:rPr lang="en-GB" smtClean="0"/>
              <a:t>26/07/2023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E72C6-BBDD-F00E-87B1-E9A079930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9052B-1316-30D9-D426-54D7EEF2E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AFE90-5D08-414D-92AE-C89A3D386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35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F116BE-AD89-CFCE-150C-FD3009B41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Airway hyperresponsiveness and remodelling in asthma phenotypes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01AD8-1AB5-F7C0-FD36-C4B58299C8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3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2E89DB-304D-576F-0050-461C65F8D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Airway hyperresponsiveness and airway inflammation</a:t>
            </a:r>
            <a:endParaRPr lang="da-DK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B8690-E142-8DA2-0290-0BF3828C7C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6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EE22CD-9358-2EBD-BEB4-8EEAB60A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Airway inflammation and remodelling in </a:t>
            </a:r>
            <a:br>
              <a:rPr lang="en-US"/>
            </a:br>
            <a:r>
              <a:rPr lang="en-US"/>
              <a:t>airway hyperresponsiveness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12F2CC-905A-87DE-916C-7350C74186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9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5D6B80-1716-03EC-B254-829D244C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TSLP</a:t>
            </a:r>
            <a:r>
              <a:rPr lang="en-US"/>
              <a:t>, </a:t>
            </a:r>
            <a:r>
              <a:rPr 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IL-33</a:t>
            </a:r>
            <a:r>
              <a:rPr lang="en-US"/>
              <a:t> and </a:t>
            </a:r>
            <a:r>
              <a:rPr lang="en-US">
                <a:solidFill>
                  <a:schemeClr val="bg2"/>
                </a:solidFill>
              </a:rPr>
              <a:t>IL-25 </a:t>
            </a:r>
            <a:r>
              <a:rPr lang="en-US"/>
              <a:t>expression increases in the epithelium</a:t>
            </a:r>
            <a:br>
              <a:rPr lang="en-US"/>
            </a:br>
            <a:r>
              <a:rPr lang="en-US"/>
              <a:t>following bronchial allergen challenge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218806-1899-4051-92D5-902A3AD262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28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7B1514-1E8A-F693-96FE-D1235DE4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TSLP</a:t>
            </a:r>
            <a:r>
              <a:rPr lang="en-US"/>
              <a:t>, </a:t>
            </a:r>
            <a:r>
              <a:rPr 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IL-33</a:t>
            </a:r>
            <a:r>
              <a:rPr lang="en-US">
                <a:solidFill>
                  <a:srgbClr val="A038F3"/>
                </a:solidFill>
              </a:rPr>
              <a:t> </a:t>
            </a:r>
            <a:r>
              <a:rPr lang="en-US"/>
              <a:t>and </a:t>
            </a:r>
            <a:r>
              <a:rPr lang="en-US">
                <a:solidFill>
                  <a:schemeClr val="bg2"/>
                </a:solidFill>
              </a:rPr>
              <a:t>IL-25</a:t>
            </a:r>
            <a:r>
              <a:rPr lang="en-US"/>
              <a:t> may contribute to airway remodelling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91D86-FF52-030A-8126-0058421816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1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DB7821-C66C-88DA-C159-164083C5D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8F36C-3936-4AF8-50C1-69F6D7E424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7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6E6C43-62E6-41FC-EC23-91A149F6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Conflicts of interest disclosure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A57E37-8D88-F0AE-CDF6-25242ADBC6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50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89BB7E-330C-9B21-2A4C-0D87AC74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Clinical relevance of airway hyperresponsiveness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A44A8-E602-2145-140F-DB1C791C02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7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5995B1-8899-07BA-421D-8804F39A3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Clinical relevance of airway hyperresponsiveness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61E30-8538-0B8A-29CE-9FDC27EE37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5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3BE0DE-B1CC-4B60-C852-DADEC3A18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Clinical relevance of airway hyperresponsiveness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18BB4-B712-D6D3-1FC7-ED3F4A8BD4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7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9FB246-74C3-7E0A-D07F-88FBC143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Clinical relevance of airway hyperresponsiveness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924F0D-96CB-C253-81D9-C8FEF5BF82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0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589D04-F69B-C8DB-09D6-60B43C77B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Clinical relevance of airway hyperresponsiveness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F33D5-E9A8-15A7-63CE-624E76A9E9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461D43-58A1-AB19-9356-1B353F3E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Clinical relevance of airway hyperresponsiveness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D3B2F3-EF53-2495-152D-BC9445B040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4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4AA977-4D13-A2EC-3CCC-86ED748A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Clinical relevance of airway hyperresponsiveness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369C-3B67-573E-D8D7-91DC403E06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08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7" ma:contentTypeDescription="Create a new document." ma:contentTypeScope="" ma:versionID="2ba4470869a97c846ee1eb2024b9227f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805c4d84ea465614dc3e97f81701b3ef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58f64-ac48-4d4d-892d-553fd5842fa2">
      <Terms xmlns="http://schemas.microsoft.com/office/infopath/2007/PartnerControls"/>
    </lcf76f155ced4ddcb4097134ff3c332f>
    <TaxCatchAll xmlns="44a56295-c29e-4898-8136-a54736c65b82" xsi:nil="true"/>
    <Keyword xmlns="44a56295-c29e-4898-8136-a54736c65b82" xsi:nil="true"/>
    <Descriptions xmlns="44a56295-c29e-4898-8136-a54736c65b82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3030CA40-723C-467A-B3AB-6BED6717BAD5}"/>
</file>

<file path=customXml/itemProps2.xml><?xml version="1.0" encoding="utf-8"?>
<ds:datastoreItem xmlns:ds="http://schemas.openxmlformats.org/officeDocument/2006/customXml" ds:itemID="{F91AA59E-9C88-4167-9B06-BBEE7B94DC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389B8F-4ACE-4959-9118-94D3F13A2D37}">
  <ds:schemaRefs>
    <ds:schemaRef ds:uri="http://purl.org/dc/elements/1.1/"/>
    <ds:schemaRef ds:uri="http://schemas.microsoft.com/office/2006/metadata/properties"/>
    <ds:schemaRef ds:uri="f0fe46a7-c1fe-44cb-b57a-c90be0d90d64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8ce686f-ec55-47ba-93ac-4e1affdd0871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7B8A3DF-C49A-4B3A-9699-736E02D3DE9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Airway hyperresponsiveness and remodelling in asthma phenotypes </vt:lpstr>
      <vt:lpstr>Conflicts of interest disclosure</vt:lpstr>
      <vt:lpstr>Clinical relevance of airway hyperresponsiveness</vt:lpstr>
      <vt:lpstr>Clinical relevance of airway hyperresponsiveness</vt:lpstr>
      <vt:lpstr>Clinical relevance of airway hyperresponsiveness</vt:lpstr>
      <vt:lpstr>Clinical relevance of airway hyperresponsiveness</vt:lpstr>
      <vt:lpstr>Clinical relevance of airway hyperresponsiveness</vt:lpstr>
      <vt:lpstr>Clinical relevance of airway hyperresponsiveness</vt:lpstr>
      <vt:lpstr>Clinical relevance of airway hyperresponsiveness</vt:lpstr>
      <vt:lpstr>Airway hyperresponsiveness and airway inflammation</vt:lpstr>
      <vt:lpstr> Airway inflammation and remodelling in  airway hyperresponsiveness</vt:lpstr>
      <vt:lpstr>TSLP, IL-33 and IL-25 expression increases in the epithelium following bronchial allergen challenge</vt:lpstr>
      <vt:lpstr>TSLP, IL-33 and IL-25 may contribute to airway remodelling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Airway hyperresponsiveness and remodelling in asthma phenotypes </dc:title>
  <dc:creator>Beth Broughton</dc:creator>
  <cp:lastModifiedBy>Beth Broughton</cp:lastModifiedBy>
  <cp:revision>1</cp:revision>
  <dcterms:created xsi:type="dcterms:W3CDTF">2023-07-26T11:12:52Z</dcterms:created>
  <dcterms:modified xsi:type="dcterms:W3CDTF">2023-07-26T11:12:53Z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</Properties>
</file>